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83" autoAdjust="0"/>
    <p:restoredTop sz="94660"/>
  </p:normalViewPr>
  <p:slideViewPr>
    <p:cSldViewPr snapToGrid="0">
      <p:cViewPr varScale="1">
        <p:scale>
          <a:sx n="67" d="100"/>
          <a:sy n="67" d="100"/>
        </p:scale>
        <p:origin x="54" y="3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685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32360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5669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63268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52067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12932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64904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39763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7950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62012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682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FA7AC5-6045-4418-8E60-F48788734473}" type="datetimeFigureOut">
              <a:rPr lang="en-US" smtClean="0"/>
              <a:t>7/26/2012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71CAF9-4461-454A-B702-D536C37757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11329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70825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2012-07-27T01:16:44Z</dcterms:created>
  <dcterms:modified xsi:type="dcterms:W3CDTF">2012-07-27T01:17:01Z</dcterms:modified>
</cp:coreProperties>
</file>

<file path=docProps/thumbnail.jpeg>
</file>